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1" r:id="rId15"/>
    <p:sldId id="273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62" d="100"/>
          <a:sy n="62" d="100"/>
        </p:scale>
        <p:origin x="2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0A2D6-9F2A-417C-9427-2D2BE603BB1F}" type="doc">
      <dgm:prSet loTypeId="urn:microsoft.com/office/officeart/2005/8/layout/radial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B9358A69-F637-4F0E-B370-BBD8607A8739}">
      <dgm:prSet phldrT="[Text]"/>
      <dgm:spPr/>
      <dgm:t>
        <a:bodyPr/>
        <a:lstStyle/>
        <a:p>
          <a:r>
            <a:rPr lang="en-ZA" dirty="0"/>
            <a:t>OUR SYSTEM</a:t>
          </a:r>
        </a:p>
      </dgm:t>
    </dgm:pt>
    <dgm:pt modelId="{71BA1AC3-4886-49FD-BB2E-9D6FA70FF6AA}" type="parTrans" cxnId="{2D2847BC-4055-4B64-8B8B-B6B238A1B102}">
      <dgm:prSet/>
      <dgm:spPr/>
      <dgm:t>
        <a:bodyPr/>
        <a:lstStyle/>
        <a:p>
          <a:endParaRPr lang="en-ZA"/>
        </a:p>
      </dgm:t>
    </dgm:pt>
    <dgm:pt modelId="{330BF470-F20E-47DF-AC17-674181310EF4}" type="sibTrans" cxnId="{2D2847BC-4055-4B64-8B8B-B6B238A1B102}">
      <dgm:prSet/>
      <dgm:spPr/>
      <dgm:t>
        <a:bodyPr/>
        <a:lstStyle/>
        <a:p>
          <a:endParaRPr lang="en-ZA"/>
        </a:p>
      </dgm:t>
    </dgm:pt>
    <dgm:pt modelId="{36037DF3-2EF5-491F-8E9F-859E0D7D213B}">
      <dgm:prSet phldrT="[Text]"/>
      <dgm:spPr/>
      <dgm:t>
        <a:bodyPr/>
        <a:lstStyle/>
        <a:p>
          <a:r>
            <a:rPr lang="en-ZA" dirty="0"/>
            <a:t>SAVES TIME</a:t>
          </a:r>
        </a:p>
      </dgm:t>
    </dgm:pt>
    <dgm:pt modelId="{C3C6025C-B5D6-41AB-A919-8456A507CD04}" type="parTrans" cxnId="{10005139-EB8F-4AE5-BCA1-6000531B3C24}">
      <dgm:prSet/>
      <dgm:spPr/>
      <dgm:t>
        <a:bodyPr/>
        <a:lstStyle/>
        <a:p>
          <a:endParaRPr lang="en-ZA"/>
        </a:p>
      </dgm:t>
    </dgm:pt>
    <dgm:pt modelId="{AC72577D-075A-4780-B1B0-284B090664D4}" type="sibTrans" cxnId="{10005139-EB8F-4AE5-BCA1-6000531B3C24}">
      <dgm:prSet/>
      <dgm:spPr/>
      <dgm:t>
        <a:bodyPr/>
        <a:lstStyle/>
        <a:p>
          <a:endParaRPr lang="en-ZA"/>
        </a:p>
      </dgm:t>
    </dgm:pt>
    <dgm:pt modelId="{C603A7BA-529C-4743-8545-41CF86ED7CDC}">
      <dgm:prSet phldrT="[Text]"/>
      <dgm:spPr/>
      <dgm:t>
        <a:bodyPr/>
        <a:lstStyle/>
        <a:p>
          <a:r>
            <a:rPr lang="en-ZA" dirty="0"/>
            <a:t>HUMAN ERROR REMOVED</a:t>
          </a:r>
        </a:p>
      </dgm:t>
    </dgm:pt>
    <dgm:pt modelId="{B5CB21D3-4E36-4E5F-919B-CF7BFB4A2185}" type="parTrans" cxnId="{6D00CD05-3628-4FE2-BFCA-5FA4041822A0}">
      <dgm:prSet/>
      <dgm:spPr/>
      <dgm:t>
        <a:bodyPr/>
        <a:lstStyle/>
        <a:p>
          <a:endParaRPr lang="en-ZA"/>
        </a:p>
      </dgm:t>
    </dgm:pt>
    <dgm:pt modelId="{79D3E95F-49C6-461F-967A-7A8CF1A719E4}" type="sibTrans" cxnId="{6D00CD05-3628-4FE2-BFCA-5FA4041822A0}">
      <dgm:prSet/>
      <dgm:spPr/>
      <dgm:t>
        <a:bodyPr/>
        <a:lstStyle/>
        <a:p>
          <a:endParaRPr lang="en-ZA"/>
        </a:p>
      </dgm:t>
    </dgm:pt>
    <dgm:pt modelId="{25762A11-5FE9-48BB-9C85-11B915F0F653}">
      <dgm:prSet phldrT="[Text]"/>
      <dgm:spPr/>
      <dgm:t>
        <a:bodyPr/>
        <a:lstStyle/>
        <a:p>
          <a:r>
            <a:rPr lang="en-ZA" dirty="0"/>
            <a:t>IMPROVED DATA SECURITY</a:t>
          </a:r>
        </a:p>
      </dgm:t>
    </dgm:pt>
    <dgm:pt modelId="{30545DB1-E777-4B6E-9F21-850AAF9711C0}" type="parTrans" cxnId="{FB06AE0F-9CDE-41A3-95C7-5544D024A6B6}">
      <dgm:prSet/>
      <dgm:spPr/>
      <dgm:t>
        <a:bodyPr/>
        <a:lstStyle/>
        <a:p>
          <a:endParaRPr lang="en-ZA"/>
        </a:p>
      </dgm:t>
    </dgm:pt>
    <dgm:pt modelId="{AF068EF4-DF26-42C3-9EFA-41EAF1095708}" type="sibTrans" cxnId="{FB06AE0F-9CDE-41A3-95C7-5544D024A6B6}">
      <dgm:prSet/>
      <dgm:spPr/>
      <dgm:t>
        <a:bodyPr/>
        <a:lstStyle/>
        <a:p>
          <a:endParaRPr lang="en-ZA"/>
        </a:p>
      </dgm:t>
    </dgm:pt>
    <dgm:pt modelId="{8B4F7AEF-0697-42E0-9794-C06657D71A3A}">
      <dgm:prSet phldrT="[Text]"/>
      <dgm:spPr/>
      <dgm:t>
        <a:bodyPr/>
        <a:lstStyle/>
        <a:p>
          <a:r>
            <a:rPr lang="en-ZA" dirty="0"/>
            <a:t>LESS MANUAL LABOUR</a:t>
          </a:r>
        </a:p>
      </dgm:t>
    </dgm:pt>
    <dgm:pt modelId="{9440A7EB-AAA3-47C6-830F-988C37E81A7C}" type="parTrans" cxnId="{90AB22BA-78B5-4926-ADB1-A2DA12D40C5D}">
      <dgm:prSet/>
      <dgm:spPr/>
      <dgm:t>
        <a:bodyPr/>
        <a:lstStyle/>
        <a:p>
          <a:endParaRPr lang="en-ZA"/>
        </a:p>
      </dgm:t>
    </dgm:pt>
    <dgm:pt modelId="{E4076EE2-E678-4334-98F8-C6CDF6BAB96E}" type="sibTrans" cxnId="{90AB22BA-78B5-4926-ADB1-A2DA12D40C5D}">
      <dgm:prSet/>
      <dgm:spPr/>
      <dgm:t>
        <a:bodyPr/>
        <a:lstStyle/>
        <a:p>
          <a:endParaRPr lang="en-ZA"/>
        </a:p>
      </dgm:t>
    </dgm:pt>
    <dgm:pt modelId="{DA14AD25-86D0-4942-B6EE-36B81E4EE62A}" type="pres">
      <dgm:prSet presAssocID="{2F30A2D6-9F2A-417C-9427-2D2BE603BB1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0FC113-25F5-4ED4-A49B-111BBB4D3BC3}" type="pres">
      <dgm:prSet presAssocID="{B9358A69-F637-4F0E-B370-BBD8607A8739}" presName="centerShape" presStyleLbl="node0" presStyleIdx="0" presStyleCnt="1"/>
      <dgm:spPr/>
    </dgm:pt>
    <dgm:pt modelId="{7F59156A-A2B9-4532-AC7A-1AC3D7778CC7}" type="pres">
      <dgm:prSet presAssocID="{C3C6025C-B5D6-41AB-A919-8456A507CD04}" presName="parTrans" presStyleLbl="sibTrans2D1" presStyleIdx="0" presStyleCnt="4"/>
      <dgm:spPr/>
    </dgm:pt>
    <dgm:pt modelId="{CD5FFFE1-4F45-4EEC-8653-F3E861C5136E}" type="pres">
      <dgm:prSet presAssocID="{C3C6025C-B5D6-41AB-A919-8456A507CD04}" presName="connectorText" presStyleLbl="sibTrans2D1" presStyleIdx="0" presStyleCnt="4"/>
      <dgm:spPr/>
    </dgm:pt>
    <dgm:pt modelId="{49A98840-AD11-4DE7-A883-9311A1857EA2}" type="pres">
      <dgm:prSet presAssocID="{36037DF3-2EF5-491F-8E9F-859E0D7D213B}" presName="node" presStyleLbl="node1" presStyleIdx="0" presStyleCnt="4">
        <dgm:presLayoutVars>
          <dgm:bulletEnabled val="1"/>
        </dgm:presLayoutVars>
      </dgm:prSet>
      <dgm:spPr/>
    </dgm:pt>
    <dgm:pt modelId="{44E7ECBA-45D7-49C1-B9A3-D495D10E7BA1}" type="pres">
      <dgm:prSet presAssocID="{B5CB21D3-4E36-4E5F-919B-CF7BFB4A2185}" presName="parTrans" presStyleLbl="sibTrans2D1" presStyleIdx="1" presStyleCnt="4"/>
      <dgm:spPr/>
    </dgm:pt>
    <dgm:pt modelId="{5C54F710-71F8-4924-BCA3-BBF154DA04D3}" type="pres">
      <dgm:prSet presAssocID="{B5CB21D3-4E36-4E5F-919B-CF7BFB4A2185}" presName="connectorText" presStyleLbl="sibTrans2D1" presStyleIdx="1" presStyleCnt="4"/>
      <dgm:spPr/>
    </dgm:pt>
    <dgm:pt modelId="{2BB2E305-0312-4354-967A-687A8EC07C4F}" type="pres">
      <dgm:prSet presAssocID="{C603A7BA-529C-4743-8545-41CF86ED7CDC}" presName="node" presStyleLbl="node1" presStyleIdx="1" presStyleCnt="4">
        <dgm:presLayoutVars>
          <dgm:bulletEnabled val="1"/>
        </dgm:presLayoutVars>
      </dgm:prSet>
      <dgm:spPr/>
    </dgm:pt>
    <dgm:pt modelId="{09F94C43-BEFB-475F-8379-B2264AA7EDF3}" type="pres">
      <dgm:prSet presAssocID="{30545DB1-E777-4B6E-9F21-850AAF9711C0}" presName="parTrans" presStyleLbl="sibTrans2D1" presStyleIdx="2" presStyleCnt="4"/>
      <dgm:spPr/>
    </dgm:pt>
    <dgm:pt modelId="{E722A4F2-ADE3-4B89-901C-895A662FDC1F}" type="pres">
      <dgm:prSet presAssocID="{30545DB1-E777-4B6E-9F21-850AAF9711C0}" presName="connectorText" presStyleLbl="sibTrans2D1" presStyleIdx="2" presStyleCnt="4"/>
      <dgm:spPr/>
    </dgm:pt>
    <dgm:pt modelId="{075D5D9C-C4A1-476D-A64C-89E78D472DFE}" type="pres">
      <dgm:prSet presAssocID="{25762A11-5FE9-48BB-9C85-11B915F0F653}" presName="node" presStyleLbl="node1" presStyleIdx="2" presStyleCnt="4">
        <dgm:presLayoutVars>
          <dgm:bulletEnabled val="1"/>
        </dgm:presLayoutVars>
      </dgm:prSet>
      <dgm:spPr/>
    </dgm:pt>
    <dgm:pt modelId="{E0748A44-0EDA-471C-BAED-729ABDF483F2}" type="pres">
      <dgm:prSet presAssocID="{9440A7EB-AAA3-47C6-830F-988C37E81A7C}" presName="parTrans" presStyleLbl="sibTrans2D1" presStyleIdx="3" presStyleCnt="4"/>
      <dgm:spPr/>
    </dgm:pt>
    <dgm:pt modelId="{2D6082AF-3491-4F60-9097-22C28F2C6452}" type="pres">
      <dgm:prSet presAssocID="{9440A7EB-AAA3-47C6-830F-988C37E81A7C}" presName="connectorText" presStyleLbl="sibTrans2D1" presStyleIdx="3" presStyleCnt="4"/>
      <dgm:spPr/>
    </dgm:pt>
    <dgm:pt modelId="{BEAC7175-95EA-4BCF-A906-F23BF83435DF}" type="pres">
      <dgm:prSet presAssocID="{8B4F7AEF-0697-42E0-9794-C06657D71A3A}" presName="node" presStyleLbl="node1" presStyleIdx="3" presStyleCnt="4">
        <dgm:presLayoutVars>
          <dgm:bulletEnabled val="1"/>
        </dgm:presLayoutVars>
      </dgm:prSet>
      <dgm:spPr/>
    </dgm:pt>
  </dgm:ptLst>
  <dgm:cxnLst>
    <dgm:cxn modelId="{6D00CD05-3628-4FE2-BFCA-5FA4041822A0}" srcId="{B9358A69-F637-4F0E-B370-BBD8607A8739}" destId="{C603A7BA-529C-4743-8545-41CF86ED7CDC}" srcOrd="1" destOrd="0" parTransId="{B5CB21D3-4E36-4E5F-919B-CF7BFB4A2185}" sibTransId="{79D3E95F-49C6-461F-967A-7A8CF1A719E4}"/>
    <dgm:cxn modelId="{FB06AE0F-9CDE-41A3-95C7-5544D024A6B6}" srcId="{B9358A69-F637-4F0E-B370-BBD8607A8739}" destId="{25762A11-5FE9-48BB-9C85-11B915F0F653}" srcOrd="2" destOrd="0" parTransId="{30545DB1-E777-4B6E-9F21-850AAF9711C0}" sibTransId="{AF068EF4-DF26-42C3-9EFA-41EAF1095708}"/>
    <dgm:cxn modelId="{54BF8717-39A4-4533-8594-560F416C038F}" type="presOf" srcId="{B5CB21D3-4E36-4E5F-919B-CF7BFB4A2185}" destId="{5C54F710-71F8-4924-BCA3-BBF154DA04D3}" srcOrd="1" destOrd="0" presId="urn:microsoft.com/office/officeart/2005/8/layout/radial5"/>
    <dgm:cxn modelId="{15641722-28D2-4563-ABE8-DC86DC84A2A4}" type="presOf" srcId="{C603A7BA-529C-4743-8545-41CF86ED7CDC}" destId="{2BB2E305-0312-4354-967A-687A8EC07C4F}" srcOrd="0" destOrd="0" presId="urn:microsoft.com/office/officeart/2005/8/layout/radial5"/>
    <dgm:cxn modelId="{10005139-EB8F-4AE5-BCA1-6000531B3C24}" srcId="{B9358A69-F637-4F0E-B370-BBD8607A8739}" destId="{36037DF3-2EF5-491F-8E9F-859E0D7D213B}" srcOrd="0" destOrd="0" parTransId="{C3C6025C-B5D6-41AB-A919-8456A507CD04}" sibTransId="{AC72577D-075A-4780-B1B0-284B090664D4}"/>
    <dgm:cxn modelId="{B375B63F-9AD8-431B-8875-F14477B1FE1C}" type="presOf" srcId="{B5CB21D3-4E36-4E5F-919B-CF7BFB4A2185}" destId="{44E7ECBA-45D7-49C1-B9A3-D495D10E7BA1}" srcOrd="0" destOrd="0" presId="urn:microsoft.com/office/officeart/2005/8/layout/radial5"/>
    <dgm:cxn modelId="{7AF17948-CFD3-4A5C-8EC8-44DFAA5D943A}" type="presOf" srcId="{30545DB1-E777-4B6E-9F21-850AAF9711C0}" destId="{E722A4F2-ADE3-4B89-901C-895A662FDC1F}" srcOrd="1" destOrd="0" presId="urn:microsoft.com/office/officeart/2005/8/layout/radial5"/>
    <dgm:cxn modelId="{EF170B75-5125-4493-9CD3-87579CFDDEFD}" type="presOf" srcId="{30545DB1-E777-4B6E-9F21-850AAF9711C0}" destId="{09F94C43-BEFB-475F-8379-B2264AA7EDF3}" srcOrd="0" destOrd="0" presId="urn:microsoft.com/office/officeart/2005/8/layout/radial5"/>
    <dgm:cxn modelId="{66A81F58-F487-4A2F-9C5B-B9C172003A47}" type="presOf" srcId="{C3C6025C-B5D6-41AB-A919-8456A507CD04}" destId="{7F59156A-A2B9-4532-AC7A-1AC3D7778CC7}" srcOrd="0" destOrd="0" presId="urn:microsoft.com/office/officeart/2005/8/layout/radial5"/>
    <dgm:cxn modelId="{EFAD175A-ABD7-40A0-B385-69E4BEE6B709}" type="presOf" srcId="{B9358A69-F637-4F0E-B370-BBD8607A8739}" destId="{790FC113-25F5-4ED4-A49B-111BBB4D3BC3}" srcOrd="0" destOrd="0" presId="urn:microsoft.com/office/officeart/2005/8/layout/radial5"/>
    <dgm:cxn modelId="{F4971E8E-7D2F-48EB-B216-4FDFB8EAD8FF}" type="presOf" srcId="{9440A7EB-AAA3-47C6-830F-988C37E81A7C}" destId="{2D6082AF-3491-4F60-9097-22C28F2C6452}" srcOrd="1" destOrd="0" presId="urn:microsoft.com/office/officeart/2005/8/layout/radial5"/>
    <dgm:cxn modelId="{864C048F-D88B-4502-B928-D2D6ACB5274F}" type="presOf" srcId="{9440A7EB-AAA3-47C6-830F-988C37E81A7C}" destId="{E0748A44-0EDA-471C-BAED-729ABDF483F2}" srcOrd="0" destOrd="0" presId="urn:microsoft.com/office/officeart/2005/8/layout/radial5"/>
    <dgm:cxn modelId="{83B0089A-5363-4F21-97E8-74F8FB53C0F4}" type="presOf" srcId="{8B4F7AEF-0697-42E0-9794-C06657D71A3A}" destId="{BEAC7175-95EA-4BCF-A906-F23BF83435DF}" srcOrd="0" destOrd="0" presId="urn:microsoft.com/office/officeart/2005/8/layout/radial5"/>
    <dgm:cxn modelId="{037767AD-CADB-48D2-8616-C6D66A4C5534}" type="presOf" srcId="{36037DF3-2EF5-491F-8E9F-859E0D7D213B}" destId="{49A98840-AD11-4DE7-A883-9311A1857EA2}" srcOrd="0" destOrd="0" presId="urn:microsoft.com/office/officeart/2005/8/layout/radial5"/>
    <dgm:cxn modelId="{D9700AB2-0FF0-49AF-BA8A-C993CC77BD75}" type="presOf" srcId="{25762A11-5FE9-48BB-9C85-11B915F0F653}" destId="{075D5D9C-C4A1-476D-A64C-89E78D472DFE}" srcOrd="0" destOrd="0" presId="urn:microsoft.com/office/officeart/2005/8/layout/radial5"/>
    <dgm:cxn modelId="{E1975FB4-71D9-48D8-A91B-6FF12D754CA6}" type="presOf" srcId="{2F30A2D6-9F2A-417C-9427-2D2BE603BB1F}" destId="{DA14AD25-86D0-4942-B6EE-36B81E4EE62A}" srcOrd="0" destOrd="0" presId="urn:microsoft.com/office/officeart/2005/8/layout/radial5"/>
    <dgm:cxn modelId="{90AB22BA-78B5-4926-ADB1-A2DA12D40C5D}" srcId="{B9358A69-F637-4F0E-B370-BBD8607A8739}" destId="{8B4F7AEF-0697-42E0-9794-C06657D71A3A}" srcOrd="3" destOrd="0" parTransId="{9440A7EB-AAA3-47C6-830F-988C37E81A7C}" sibTransId="{E4076EE2-E678-4334-98F8-C6CDF6BAB96E}"/>
    <dgm:cxn modelId="{2D2847BC-4055-4B64-8B8B-B6B238A1B102}" srcId="{2F30A2D6-9F2A-417C-9427-2D2BE603BB1F}" destId="{B9358A69-F637-4F0E-B370-BBD8607A8739}" srcOrd="0" destOrd="0" parTransId="{71BA1AC3-4886-49FD-BB2E-9D6FA70FF6AA}" sibTransId="{330BF470-F20E-47DF-AC17-674181310EF4}"/>
    <dgm:cxn modelId="{0F364BC8-0B7A-4393-A087-14687E21E272}" type="presOf" srcId="{C3C6025C-B5D6-41AB-A919-8456A507CD04}" destId="{CD5FFFE1-4F45-4EEC-8653-F3E861C5136E}" srcOrd="1" destOrd="0" presId="urn:microsoft.com/office/officeart/2005/8/layout/radial5"/>
    <dgm:cxn modelId="{8DFBF655-7C17-4DD3-AE47-CE82EF5DE63F}" type="presParOf" srcId="{DA14AD25-86D0-4942-B6EE-36B81E4EE62A}" destId="{790FC113-25F5-4ED4-A49B-111BBB4D3BC3}" srcOrd="0" destOrd="0" presId="urn:microsoft.com/office/officeart/2005/8/layout/radial5"/>
    <dgm:cxn modelId="{548C206F-64DD-4806-B35D-E0196A496AE5}" type="presParOf" srcId="{DA14AD25-86D0-4942-B6EE-36B81E4EE62A}" destId="{7F59156A-A2B9-4532-AC7A-1AC3D7778CC7}" srcOrd="1" destOrd="0" presId="urn:microsoft.com/office/officeart/2005/8/layout/radial5"/>
    <dgm:cxn modelId="{BF84F6B4-0095-45E0-9AFF-59B983E56D2C}" type="presParOf" srcId="{7F59156A-A2B9-4532-AC7A-1AC3D7778CC7}" destId="{CD5FFFE1-4F45-4EEC-8653-F3E861C5136E}" srcOrd="0" destOrd="0" presId="urn:microsoft.com/office/officeart/2005/8/layout/radial5"/>
    <dgm:cxn modelId="{0C5A73CD-CD46-4AA9-9D97-0BDB768E5153}" type="presParOf" srcId="{DA14AD25-86D0-4942-B6EE-36B81E4EE62A}" destId="{49A98840-AD11-4DE7-A883-9311A1857EA2}" srcOrd="2" destOrd="0" presId="urn:microsoft.com/office/officeart/2005/8/layout/radial5"/>
    <dgm:cxn modelId="{95007026-0890-4B24-B7C2-F623A57B1397}" type="presParOf" srcId="{DA14AD25-86D0-4942-B6EE-36B81E4EE62A}" destId="{44E7ECBA-45D7-49C1-B9A3-D495D10E7BA1}" srcOrd="3" destOrd="0" presId="urn:microsoft.com/office/officeart/2005/8/layout/radial5"/>
    <dgm:cxn modelId="{A04A3805-4B93-426C-ABCC-64641A743712}" type="presParOf" srcId="{44E7ECBA-45D7-49C1-B9A3-D495D10E7BA1}" destId="{5C54F710-71F8-4924-BCA3-BBF154DA04D3}" srcOrd="0" destOrd="0" presId="urn:microsoft.com/office/officeart/2005/8/layout/radial5"/>
    <dgm:cxn modelId="{EFEA80BE-233A-4C2E-BB2A-659F04A2FFDE}" type="presParOf" srcId="{DA14AD25-86D0-4942-B6EE-36B81E4EE62A}" destId="{2BB2E305-0312-4354-967A-687A8EC07C4F}" srcOrd="4" destOrd="0" presId="urn:microsoft.com/office/officeart/2005/8/layout/radial5"/>
    <dgm:cxn modelId="{AF6DD107-F85D-433B-A31A-68766D1D0B4D}" type="presParOf" srcId="{DA14AD25-86D0-4942-B6EE-36B81E4EE62A}" destId="{09F94C43-BEFB-475F-8379-B2264AA7EDF3}" srcOrd="5" destOrd="0" presId="urn:microsoft.com/office/officeart/2005/8/layout/radial5"/>
    <dgm:cxn modelId="{9F1100CB-90CE-40C9-808C-39C9D8584819}" type="presParOf" srcId="{09F94C43-BEFB-475F-8379-B2264AA7EDF3}" destId="{E722A4F2-ADE3-4B89-901C-895A662FDC1F}" srcOrd="0" destOrd="0" presId="urn:microsoft.com/office/officeart/2005/8/layout/radial5"/>
    <dgm:cxn modelId="{A6C2E16F-C61D-4F0F-843D-4DD68EAD1635}" type="presParOf" srcId="{DA14AD25-86D0-4942-B6EE-36B81E4EE62A}" destId="{075D5D9C-C4A1-476D-A64C-89E78D472DFE}" srcOrd="6" destOrd="0" presId="urn:microsoft.com/office/officeart/2005/8/layout/radial5"/>
    <dgm:cxn modelId="{1C5E21CB-4C65-4D91-B508-B23B53779DD7}" type="presParOf" srcId="{DA14AD25-86D0-4942-B6EE-36B81E4EE62A}" destId="{E0748A44-0EDA-471C-BAED-729ABDF483F2}" srcOrd="7" destOrd="0" presId="urn:microsoft.com/office/officeart/2005/8/layout/radial5"/>
    <dgm:cxn modelId="{588CC884-9432-474E-AAB0-E6D531A52B8E}" type="presParOf" srcId="{E0748A44-0EDA-471C-BAED-729ABDF483F2}" destId="{2D6082AF-3491-4F60-9097-22C28F2C6452}" srcOrd="0" destOrd="0" presId="urn:microsoft.com/office/officeart/2005/8/layout/radial5"/>
    <dgm:cxn modelId="{B3503EF9-A3AF-439A-99D5-E9582B578970}" type="presParOf" srcId="{DA14AD25-86D0-4942-B6EE-36B81E4EE62A}" destId="{BEAC7175-95EA-4BCF-A906-F23BF83435DF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FC113-25F5-4ED4-A49B-111BBB4D3BC3}">
      <dsp:nvSpPr>
        <dsp:cNvPr id="0" name=""/>
        <dsp:cNvSpPr/>
      </dsp:nvSpPr>
      <dsp:spPr>
        <a:xfrm>
          <a:off x="3494294" y="2109102"/>
          <a:ext cx="1503033" cy="1503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 dirty="0"/>
            <a:t>OUR SYSTEM</a:t>
          </a:r>
        </a:p>
      </dsp:txBody>
      <dsp:txXfrm>
        <a:off x="3714408" y="2329216"/>
        <a:ext cx="1062805" cy="1062805"/>
      </dsp:txXfrm>
    </dsp:sp>
    <dsp:sp modelId="{7F59156A-A2B9-4532-AC7A-1AC3D7778CC7}">
      <dsp:nvSpPr>
        <dsp:cNvPr id="0" name=""/>
        <dsp:cNvSpPr/>
      </dsp:nvSpPr>
      <dsp:spPr>
        <a:xfrm rot="16200000">
          <a:off x="4086486" y="1561993"/>
          <a:ext cx="318648" cy="5110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>
        <a:off x="4134283" y="1711996"/>
        <a:ext cx="223054" cy="306619"/>
      </dsp:txXfrm>
    </dsp:sp>
    <dsp:sp modelId="{49A98840-AD11-4DE7-A883-9311A1857EA2}">
      <dsp:nvSpPr>
        <dsp:cNvPr id="0" name=""/>
        <dsp:cNvSpPr/>
      </dsp:nvSpPr>
      <dsp:spPr>
        <a:xfrm>
          <a:off x="3494294" y="4845"/>
          <a:ext cx="1503033" cy="1503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 dirty="0"/>
            <a:t>SAVES TIME</a:t>
          </a:r>
        </a:p>
      </dsp:txBody>
      <dsp:txXfrm>
        <a:off x="3714408" y="224959"/>
        <a:ext cx="1062805" cy="1062805"/>
      </dsp:txXfrm>
    </dsp:sp>
    <dsp:sp modelId="{44E7ECBA-45D7-49C1-B9A3-D495D10E7BA1}">
      <dsp:nvSpPr>
        <dsp:cNvPr id="0" name=""/>
        <dsp:cNvSpPr/>
      </dsp:nvSpPr>
      <dsp:spPr>
        <a:xfrm>
          <a:off x="5129596" y="2605103"/>
          <a:ext cx="318648" cy="5110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>
        <a:off x="5129596" y="2707309"/>
        <a:ext cx="223054" cy="306619"/>
      </dsp:txXfrm>
    </dsp:sp>
    <dsp:sp modelId="{2BB2E305-0312-4354-967A-687A8EC07C4F}">
      <dsp:nvSpPr>
        <dsp:cNvPr id="0" name=""/>
        <dsp:cNvSpPr/>
      </dsp:nvSpPr>
      <dsp:spPr>
        <a:xfrm>
          <a:off x="5598551" y="2109102"/>
          <a:ext cx="1503033" cy="1503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 dirty="0"/>
            <a:t>HUMAN ERROR REMOVED</a:t>
          </a:r>
        </a:p>
      </dsp:txBody>
      <dsp:txXfrm>
        <a:off x="5818665" y="2329216"/>
        <a:ext cx="1062805" cy="1062805"/>
      </dsp:txXfrm>
    </dsp:sp>
    <dsp:sp modelId="{09F94C43-BEFB-475F-8379-B2264AA7EDF3}">
      <dsp:nvSpPr>
        <dsp:cNvPr id="0" name=""/>
        <dsp:cNvSpPr/>
      </dsp:nvSpPr>
      <dsp:spPr>
        <a:xfrm rot="5400000">
          <a:off x="4086486" y="3648213"/>
          <a:ext cx="318648" cy="5110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>
        <a:off x="4134283" y="3702622"/>
        <a:ext cx="223054" cy="306619"/>
      </dsp:txXfrm>
    </dsp:sp>
    <dsp:sp modelId="{075D5D9C-C4A1-476D-A64C-89E78D472DFE}">
      <dsp:nvSpPr>
        <dsp:cNvPr id="0" name=""/>
        <dsp:cNvSpPr/>
      </dsp:nvSpPr>
      <dsp:spPr>
        <a:xfrm>
          <a:off x="3494294" y="4213359"/>
          <a:ext cx="1503033" cy="1503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 dirty="0"/>
            <a:t>IMPROVED DATA SECURITY</a:t>
          </a:r>
        </a:p>
      </dsp:txBody>
      <dsp:txXfrm>
        <a:off x="3714408" y="4433473"/>
        <a:ext cx="1062805" cy="1062805"/>
      </dsp:txXfrm>
    </dsp:sp>
    <dsp:sp modelId="{E0748A44-0EDA-471C-BAED-729ABDF483F2}">
      <dsp:nvSpPr>
        <dsp:cNvPr id="0" name=""/>
        <dsp:cNvSpPr/>
      </dsp:nvSpPr>
      <dsp:spPr>
        <a:xfrm rot="10800000">
          <a:off x="3043376" y="2605103"/>
          <a:ext cx="318648" cy="5110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 rot="10800000">
        <a:off x="3138970" y="2707309"/>
        <a:ext cx="223054" cy="306619"/>
      </dsp:txXfrm>
    </dsp:sp>
    <dsp:sp modelId="{BEAC7175-95EA-4BCF-A906-F23BF83435DF}">
      <dsp:nvSpPr>
        <dsp:cNvPr id="0" name=""/>
        <dsp:cNvSpPr/>
      </dsp:nvSpPr>
      <dsp:spPr>
        <a:xfrm>
          <a:off x="1390037" y="2109102"/>
          <a:ext cx="1503033" cy="150303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700" kern="1200" dirty="0"/>
            <a:t>LESS MANUAL LABOUR</a:t>
          </a:r>
        </a:p>
      </dsp:txBody>
      <dsp:txXfrm>
        <a:off x="1610151" y="2329216"/>
        <a:ext cx="1062805" cy="1062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512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923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006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8217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6709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6520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3817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809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459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09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606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834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9168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99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568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729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E419D-BE80-47A3-8377-11AE56FCC49C}" type="datetimeFigureOut">
              <a:rPr lang="en-ZA" smtClean="0"/>
              <a:t>2020/06/09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2CD8B7-D66B-4B1B-83FD-A6D25C083BF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166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38DA1-C484-442D-9996-0FF4362C9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4238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0143D-DA0C-41DD-9B77-9321AB360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lang="en-ZA" dirty="0"/>
              <a:t>SHANGRILA SPA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B41E4-15D9-4473-A25C-AF3CF2514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Presented by: </a:t>
            </a:r>
            <a:r>
              <a:rPr lang="en-ZA" dirty="0" err="1">
                <a:solidFill>
                  <a:schemeClr val="bg1"/>
                </a:solidFill>
              </a:rPr>
              <a:t>Ctrl+Alt+Elite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81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4" presetClass="emph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5086-E51F-46C9-90B1-91FEDBBA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71219" cy="644165"/>
          </a:xfrm>
        </p:spPr>
        <p:txBody>
          <a:bodyPr/>
          <a:lstStyle/>
          <a:p>
            <a:r>
              <a:rPr lang="en-ZA" dirty="0"/>
              <a:t>PART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1229D-3294-431D-AD14-84963AB07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27"/>
          <a:stretch/>
        </p:blipFill>
        <p:spPr>
          <a:xfrm>
            <a:off x="1879646" y="214007"/>
            <a:ext cx="6593145" cy="642998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BC6CB8-8D96-4515-8AC7-65ACE160B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2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3"/>
    </mc:Choice>
    <mc:Fallback xmlns="">
      <p:transition spd="slow" advTm="22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7371-7300-459F-B359-D5AC82D0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24" y="158924"/>
            <a:ext cx="8596668" cy="723089"/>
          </a:xfrm>
        </p:spPr>
        <p:txBody>
          <a:bodyPr/>
          <a:lstStyle/>
          <a:p>
            <a:r>
              <a:rPr lang="en-ZA" dirty="0"/>
              <a:t>ENTITY RELATIONSHIP DIAGRAMS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F81E0-19BD-42B7-9F4F-61EC04163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509" y="805473"/>
            <a:ext cx="8229600" cy="6052527"/>
          </a:xfrm>
          <a:prstGeom prst="rect">
            <a:avLst/>
          </a:prstGeom>
        </p:spPr>
      </p:pic>
      <p:pic>
        <p:nvPicPr>
          <p:cNvPr id="4" name="05 Jun 2020 at 18_36_10">
            <a:hlinkClick r:id="" action="ppaction://media"/>
            <a:extLst>
              <a:ext uri="{FF2B5EF4-FFF2-40B4-BE49-F238E27FC236}">
                <a16:creationId xmlns:a16="http://schemas.microsoft.com/office/drawing/2014/main" id="{66810DD5-9698-45A9-974A-655492195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576" y="2829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E48A-7BF8-4262-976F-BDE4C9CBD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59567"/>
          </a:xfrm>
        </p:spPr>
        <p:txBody>
          <a:bodyPr/>
          <a:lstStyle/>
          <a:p>
            <a:r>
              <a:rPr lang="en-ZA" dirty="0"/>
              <a:t>SYSTEM GUI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5C8FD-9130-451B-9205-28E26FFF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07" y="1074523"/>
            <a:ext cx="9562455" cy="53805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B3E884-1E2B-4B78-A760-372CD6F3A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06" y="1071800"/>
            <a:ext cx="9562455" cy="5383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05 Jun 2020 at 18_49_10">
            <a:hlinkClick r:id="" action="ppaction://media"/>
            <a:extLst>
              <a:ext uri="{FF2B5EF4-FFF2-40B4-BE49-F238E27FC236}">
                <a16:creationId xmlns:a16="http://schemas.microsoft.com/office/drawing/2014/main" id="{E071448C-D4CB-4087-8123-145CAD724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0652" y="343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6" presetClass="emph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6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FDDEC-DE3A-484E-85A9-F1C3CDDF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19" y="659567"/>
            <a:ext cx="10223059" cy="6089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0088FC-CFD2-4906-96CE-4A962590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9" y="659567"/>
            <a:ext cx="10223059" cy="6089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196AEF-4D1C-45D2-953F-A631BA2F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216" y="0"/>
            <a:ext cx="3967566" cy="489086"/>
          </a:xfrm>
        </p:spPr>
        <p:txBody>
          <a:bodyPr>
            <a:normAutofit fontScale="90000"/>
          </a:bodyPr>
          <a:lstStyle/>
          <a:p>
            <a:r>
              <a:rPr lang="en-ZA" dirty="0"/>
              <a:t>SYSTEM GUI</a:t>
            </a:r>
          </a:p>
        </p:txBody>
      </p:sp>
    </p:spTree>
    <p:extLst>
      <p:ext uri="{BB962C8B-B14F-4D97-AF65-F5344CB8AC3E}">
        <p14:creationId xmlns:p14="http://schemas.microsoft.com/office/powerpoint/2010/main" val="3237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70DD-8C68-4DD5-BCE1-EF4AA4445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2" y="324397"/>
            <a:ext cx="8596668" cy="1026332"/>
          </a:xfrm>
        </p:spPr>
        <p:txBody>
          <a:bodyPr>
            <a:normAutofit fontScale="90000"/>
          </a:bodyPr>
          <a:lstStyle/>
          <a:p>
            <a:r>
              <a:rPr lang="en-ZA" dirty="0"/>
              <a:t>PROPOSED GUI FEATURE</a:t>
            </a:r>
            <a:br>
              <a:rPr lang="en-ZA" b="1" dirty="0"/>
            </a:br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2848F-63D6-40E4-A0A7-FECC532BC4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52" y="1139085"/>
            <a:ext cx="9405870" cy="45798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AEFA5-EAEA-4706-8999-8DB5AD3FDA91}"/>
              </a:ext>
            </a:extLst>
          </p:cNvPr>
          <p:cNvSpPr txBox="1"/>
          <p:nvPr/>
        </p:nvSpPr>
        <p:spPr>
          <a:xfrm>
            <a:off x="414691" y="6321959"/>
            <a:ext cx="632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/>
              <a:t>Reference</a:t>
            </a:r>
            <a:r>
              <a:rPr lang="en-ZA" dirty="0"/>
              <a:t>: www.fresha.com/fro-business</a:t>
            </a:r>
          </a:p>
        </p:txBody>
      </p:sp>
      <p:pic>
        <p:nvPicPr>
          <p:cNvPr id="5" name="05 Jun 2020 at 18_50_43">
            <a:hlinkClick r:id="" action="ppaction://media"/>
            <a:extLst>
              <a:ext uri="{FF2B5EF4-FFF2-40B4-BE49-F238E27FC236}">
                <a16:creationId xmlns:a16="http://schemas.microsoft.com/office/drawing/2014/main" id="{53176A1D-D40B-49D1-B071-0FE9ADC65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2248" y="2807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4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8" presetClass="emph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0FB6-39A1-4C32-96F6-CF0FDCA1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3" y="644576"/>
            <a:ext cx="1811033" cy="1289154"/>
          </a:xfrm>
        </p:spPr>
        <p:txBody>
          <a:bodyPr/>
          <a:lstStyle/>
          <a:p>
            <a:r>
              <a:rPr lang="en-ZA" u="sng" dirty="0"/>
              <a:t>Version Control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1E1B8-8677-45B7-AC07-1CCD322DF6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8863">
            <a:off x="2256234" y="489658"/>
            <a:ext cx="2095528" cy="159899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7268E-73B6-4EC2-BBF4-200FAF89927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87"/>
          <a:stretch/>
        </p:blipFill>
        <p:spPr bwMode="auto">
          <a:xfrm rot="489107">
            <a:off x="432990" y="2562200"/>
            <a:ext cx="3352940" cy="4112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023F65-FA88-44F1-8455-22C7477B6ED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1626" b="767"/>
          <a:stretch/>
        </p:blipFill>
        <p:spPr bwMode="auto">
          <a:xfrm rot="20991588">
            <a:off x="5046768" y="1592331"/>
            <a:ext cx="3539217" cy="49108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798441-A4D0-432E-8FB4-007DA5BFCD2B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b="1563"/>
          <a:stretch/>
        </p:blipFill>
        <p:spPr bwMode="auto">
          <a:xfrm rot="710187">
            <a:off x="8664781" y="457254"/>
            <a:ext cx="3162300" cy="2341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VersionControl1">
            <a:hlinkClick r:id="" action="ppaction://media"/>
            <a:extLst>
              <a:ext uri="{FF2B5EF4-FFF2-40B4-BE49-F238E27FC236}">
                <a16:creationId xmlns:a16="http://schemas.microsoft.com/office/drawing/2014/main" id="{F9DBB425-9435-4CA7-B00B-F426CE734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073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99F5C-5A46-4279-B490-4798AACA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20" y="2728210"/>
            <a:ext cx="6960759" cy="1142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E1A11-98AB-461D-BA65-5A31FE08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61908">
            <a:off x="7617822" y="1028156"/>
            <a:ext cx="3380698" cy="3380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11AD4E-9A14-4BA6-9466-9B96147FB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892711">
            <a:off x="7343731" y="2157545"/>
            <a:ext cx="3663964" cy="39356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27D9F4-6B00-426B-BC4C-BA9E8DE99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4246">
            <a:off x="7240143" y="2201834"/>
            <a:ext cx="4367493" cy="3155515"/>
          </a:xfrm>
          <a:prstGeom prst="rect">
            <a:avLst/>
          </a:prstGeom>
        </p:spPr>
      </p:pic>
      <p:pic>
        <p:nvPicPr>
          <p:cNvPr id="3" name="WhatsApp Audio 2020-06-03 at 11.45.55 PM (1)">
            <a:hlinkClick r:id="" action="ppaction://media"/>
            <a:extLst>
              <a:ext uri="{FF2B5EF4-FFF2-40B4-BE49-F238E27FC236}">
                <a16:creationId xmlns:a16="http://schemas.microsoft.com/office/drawing/2014/main" id="{27CD38B1-C069-432B-B81E-226AF7640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9212" y="1559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BB2E-9E6E-4138-98BB-CA3B9517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0153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D7F94-7BFE-4648-97B0-D8B873F5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0968"/>
            <a:ext cx="8596668" cy="4697411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INTRODUCTION									:MIKARA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dirty="0"/>
              <a:t>PROBLEM STATEMENT							:FARNAAZ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dirty="0"/>
              <a:t>LIST OF FEATURES								:ASHRAF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dirty="0"/>
              <a:t>CONTEXT LEVEL DIAGRAM						:MIKARA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dirty="0"/>
              <a:t>LEVEL 0 DFD									:RIKESH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dirty="0"/>
              <a:t>ENTITY RELATIONSHIP DIAGRAM AND GUI			:MOHAMMED</a:t>
            </a:r>
          </a:p>
          <a:p>
            <a:pPr marL="0" indent="0">
              <a:buNone/>
            </a:pPr>
            <a:endParaRPr lang="en-ZA" dirty="0"/>
          </a:p>
          <a:p>
            <a:r>
              <a:rPr lang="en-ZA" dirty="0"/>
              <a:t>CONCLUSION									:ASHRAF</a:t>
            </a:r>
          </a:p>
        </p:txBody>
      </p:sp>
      <p:pic>
        <p:nvPicPr>
          <p:cNvPr id="5" name="Final Introduction">
            <a:hlinkClick r:id="" action="ppaction://media"/>
            <a:extLst>
              <a:ext uri="{FF2B5EF4-FFF2-40B4-BE49-F238E27FC236}">
                <a16:creationId xmlns:a16="http://schemas.microsoft.com/office/drawing/2014/main" id="{C2283A87-BD53-458A-94F5-6143463ED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0984" y="243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0"/>
                            </p:stCondLst>
                            <p:childTnLst>
                              <p:par>
                                <p:cTn id="59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94174B-8FEF-4377-9B78-277AFE585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60"/>
          <a:stretch/>
        </p:blipFill>
        <p:spPr>
          <a:xfrm>
            <a:off x="12569" y="0"/>
            <a:ext cx="121794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58054-D4B7-4554-A077-F6A0BF07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4000" u="sng" dirty="0">
                <a:solidFill>
                  <a:schemeClr val="tx1"/>
                </a:solidFill>
              </a:rPr>
              <a:t>CLIENT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E61D-4163-4BB4-B31F-7CDC7AE4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2000" b="1" dirty="0"/>
              <a:t>Organisation name 	: Shangri La Spa</a:t>
            </a:r>
          </a:p>
          <a:p>
            <a:r>
              <a:rPr lang="en-ZA" sz="2000" b="1" dirty="0"/>
              <a:t>Client Name 		: Anneline Govender</a:t>
            </a:r>
          </a:p>
          <a:p>
            <a:pPr marL="0" indent="0">
              <a:buNone/>
            </a:pPr>
            <a:endParaRPr lang="en-ZA" sz="2000" b="1" dirty="0"/>
          </a:p>
          <a:p>
            <a:pPr marL="0" indent="0">
              <a:buNone/>
            </a:pPr>
            <a:r>
              <a:rPr lang="en-ZA" sz="2000" b="1" dirty="0"/>
              <a:t>Telephone No. 			:061 218 9935</a:t>
            </a:r>
          </a:p>
          <a:p>
            <a:pPr marL="0" indent="0">
              <a:buNone/>
            </a:pPr>
            <a:r>
              <a:rPr lang="en-ZA" sz="2000" b="1" dirty="0"/>
              <a:t>Email address			:info@shangrila.co.za</a:t>
            </a:r>
          </a:p>
          <a:p>
            <a:pPr marL="0" indent="0">
              <a:buNone/>
            </a:pPr>
            <a:r>
              <a:rPr lang="en-ZA" sz="2000" b="1" dirty="0"/>
              <a:t>Physical Address 		: Shop 6, 28th Avenue</a:t>
            </a:r>
          </a:p>
          <a:p>
            <a:pPr marL="0" indent="0">
              <a:buNone/>
            </a:pPr>
            <a:r>
              <a:rPr lang="en-ZA" sz="2000" b="1" dirty="0"/>
              <a:t>							</a:t>
            </a:r>
            <a:r>
              <a:rPr lang="en-ZA" sz="2000" b="1" dirty="0" err="1"/>
              <a:t>Umhlatuzana</a:t>
            </a:r>
            <a:endParaRPr lang="en-ZA" sz="2000" b="1" dirty="0"/>
          </a:p>
          <a:p>
            <a:pPr marL="0" indent="0">
              <a:buNone/>
            </a:pPr>
            <a:r>
              <a:rPr lang="en-ZA" sz="2000" b="1" dirty="0"/>
              <a:t>							4092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5" name="New Recording 2">
            <a:hlinkClick r:id="" action="ppaction://media"/>
            <a:extLst>
              <a:ext uri="{FF2B5EF4-FFF2-40B4-BE49-F238E27FC236}">
                <a16:creationId xmlns:a16="http://schemas.microsoft.com/office/drawing/2014/main" id="{472AF94A-9591-49F6-BDEB-83018506B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83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8590-6C36-49DD-8C23-1FE0C4B2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CURRENT VS 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B5C7D-FE7F-42D4-93CA-D7A73ECF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3880772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	</a:t>
            </a:r>
            <a:r>
              <a:rPr lang="en-ZA" sz="2000" dirty="0"/>
              <a:t>		</a:t>
            </a:r>
            <a:r>
              <a:rPr lang="en-ZA" sz="2000" u="sng" dirty="0"/>
              <a:t>CURRENT</a:t>
            </a:r>
          </a:p>
          <a:p>
            <a:pPr marL="0" indent="0">
              <a:buNone/>
            </a:pPr>
            <a:endParaRPr lang="en-ZA" sz="2000" u="sng" dirty="0"/>
          </a:p>
          <a:p>
            <a:r>
              <a:rPr lang="en-ZA" sz="2000" dirty="0"/>
              <a:t>Appointments recorded manually using the old pen and paper method</a:t>
            </a:r>
          </a:p>
          <a:p>
            <a:r>
              <a:rPr lang="en-ZA" sz="2000" dirty="0"/>
              <a:t>System leaves error for multiple clashes of appointment </a:t>
            </a:r>
          </a:p>
          <a:p>
            <a:r>
              <a:rPr lang="en-ZA" sz="2000" dirty="0"/>
              <a:t>Prone to  human error with regards to staff and customers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2197E-9D7E-4941-9072-F3D35FF6A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68" y="1930399"/>
            <a:ext cx="418403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2000" dirty="0"/>
              <a:t>			</a:t>
            </a:r>
            <a:r>
              <a:rPr lang="en-ZA" sz="2000" u="sng" dirty="0"/>
              <a:t>PROPOSED</a:t>
            </a:r>
          </a:p>
          <a:p>
            <a:pPr marL="0" indent="0">
              <a:buNone/>
            </a:pPr>
            <a:endParaRPr lang="en-ZA" sz="2000" u="sng" dirty="0"/>
          </a:p>
          <a:p>
            <a:r>
              <a:rPr lang="en-ZA" sz="2000" dirty="0"/>
              <a:t>Appointments monitored digitally</a:t>
            </a:r>
          </a:p>
          <a:p>
            <a:r>
              <a:rPr lang="en-ZA" sz="2000" dirty="0"/>
              <a:t>System will process and record </a:t>
            </a:r>
          </a:p>
          <a:p>
            <a:r>
              <a:rPr lang="en-ZA" sz="2000" dirty="0"/>
              <a:t>Information will be digitally recorded and stored</a:t>
            </a:r>
          </a:p>
          <a:p>
            <a:r>
              <a:rPr lang="en-ZA" sz="2000" dirty="0"/>
              <a:t>Appointment scheduling system</a:t>
            </a:r>
          </a:p>
        </p:txBody>
      </p:sp>
      <p:pic>
        <p:nvPicPr>
          <p:cNvPr id="5" name="New Recording 3">
            <a:hlinkClick r:id="" action="ppaction://media"/>
            <a:extLst>
              <a:ext uri="{FF2B5EF4-FFF2-40B4-BE49-F238E27FC236}">
                <a16:creationId xmlns:a16="http://schemas.microsoft.com/office/drawing/2014/main" id="{FF0BF4FB-45B7-410E-92EC-4BD25AE94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A4A9FB-7A68-45EC-A9F5-80594BBDB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183281"/>
              </p:ext>
            </p:extLst>
          </p:nvPr>
        </p:nvGraphicFramePr>
        <p:xfrm>
          <a:off x="957178" y="417096"/>
          <a:ext cx="8491622" cy="5721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New Recording 4">
            <a:hlinkClick r:id="" action="ppaction://media"/>
            <a:extLst>
              <a:ext uri="{FF2B5EF4-FFF2-40B4-BE49-F238E27FC236}">
                <a16:creationId xmlns:a16="http://schemas.microsoft.com/office/drawing/2014/main" id="{A0E1A9AF-83DB-481E-AAB5-4490A08AB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1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6C1C583-F53A-44B7-AC5D-A6AF91D4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849" y="1602889"/>
            <a:ext cx="4299666" cy="1761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LIST OF FEATURES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6C57FA-BEEF-4F1F-874A-9C09DCB62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197766"/>
              </p:ext>
            </p:extLst>
          </p:nvPr>
        </p:nvGraphicFramePr>
        <p:xfrm>
          <a:off x="834240" y="12700"/>
          <a:ext cx="5524038" cy="683945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719449">
                  <a:extLst>
                    <a:ext uri="{9D8B030D-6E8A-4147-A177-3AD203B41FA5}">
                      <a16:colId xmlns:a16="http://schemas.microsoft.com/office/drawing/2014/main" val="3258651467"/>
                    </a:ext>
                  </a:extLst>
                </a:gridCol>
                <a:gridCol w="1072656">
                  <a:extLst>
                    <a:ext uri="{9D8B030D-6E8A-4147-A177-3AD203B41FA5}">
                      <a16:colId xmlns:a16="http://schemas.microsoft.com/office/drawing/2014/main" val="1822678193"/>
                    </a:ext>
                  </a:extLst>
                </a:gridCol>
                <a:gridCol w="989757">
                  <a:extLst>
                    <a:ext uri="{9D8B030D-6E8A-4147-A177-3AD203B41FA5}">
                      <a16:colId xmlns:a16="http://schemas.microsoft.com/office/drawing/2014/main" val="1329367261"/>
                    </a:ext>
                  </a:extLst>
                </a:gridCol>
                <a:gridCol w="742176">
                  <a:extLst>
                    <a:ext uri="{9D8B030D-6E8A-4147-A177-3AD203B41FA5}">
                      <a16:colId xmlns:a16="http://schemas.microsoft.com/office/drawing/2014/main" val="3536088770"/>
                    </a:ext>
                  </a:extLst>
                </a:gridCol>
              </a:tblGrid>
              <a:tr h="10188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Feature Description</a:t>
                      </a:r>
                      <a:endParaRPr lang="en-ZA" sz="1400" b="1" dirty="0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Profile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Priority (Low/Medium/High)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 of Days to develop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 anchor="ctr"/>
                </a:tc>
                <a:extLst>
                  <a:ext uri="{0D108BD9-81ED-4DB2-BD59-A6C34878D82A}">
                    <a16:rowId xmlns:a16="http://schemas.microsoft.com/office/drawing/2014/main" val="2320426544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Log into the system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157930245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 new service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3751523880"/>
                  </a:ext>
                </a:extLst>
              </a:tr>
              <a:tr h="397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Change/cancellation of service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2907442103"/>
                  </a:ext>
                </a:extLst>
              </a:tr>
              <a:tr h="4838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 new package deals on services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2110065924"/>
                  </a:ext>
                </a:extLst>
              </a:tr>
              <a:tr h="4633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Update discounts on package deals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541400145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Provide personal details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2786540509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Add new staff details </a:t>
                      </a:r>
                      <a:endParaRPr lang="en-ZA" sz="1400" b="1" dirty="0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3733719054"/>
                  </a:ext>
                </a:extLst>
              </a:tr>
              <a:tr h="232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Update staff details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1773550395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 customer details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2800598161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Update customer details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692679032"/>
                  </a:ext>
                </a:extLst>
              </a:tr>
              <a:tr h="232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View appointments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3255008240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Add appointment details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270237488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Generate and print invoice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Low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360701906"/>
                  </a:ext>
                </a:extLst>
              </a:tr>
              <a:tr h="397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Search for customer details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308934729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View customers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2682881646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Request customer details 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938262640"/>
                  </a:ext>
                </a:extLst>
              </a:tr>
              <a:tr h="232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Request staff details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4213838779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Generate reports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3306737740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Request reports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Manager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1788061368"/>
                  </a:ext>
                </a:extLst>
              </a:tr>
              <a:tr h="232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Update appointment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Employee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ZA" sz="14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ZA" sz="1400" b="1" dirty="0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1962049763"/>
                  </a:ext>
                </a:extLst>
              </a:tr>
              <a:tr h="2416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ZA" sz="7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ZA" sz="7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ZA" sz="700" b="1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ZA" sz="700" b="1" dirty="0">
                        <a:solidFill>
                          <a:srgbClr val="373545"/>
                        </a:solidFill>
                        <a:effectLst/>
                        <a:latin typeface="Trebuchet MS" panose="020B0603020202020204" pitchFamily="34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33438" marR="33438" marT="0" marB="0"/>
                </a:tc>
                <a:extLst>
                  <a:ext uri="{0D108BD9-81ED-4DB2-BD59-A6C34878D82A}">
                    <a16:rowId xmlns:a16="http://schemas.microsoft.com/office/drawing/2014/main" val="882094119"/>
                  </a:ext>
                </a:extLst>
              </a:tr>
            </a:tbl>
          </a:graphicData>
        </a:graphic>
      </p:graphicFrame>
      <p:pic>
        <p:nvPicPr>
          <p:cNvPr id="5" name="WhatsApp Audio 2020-06-03 at 11.45.55 PM">
            <a:hlinkClick r:id="" action="ppaction://media"/>
            <a:extLst>
              <a:ext uri="{FF2B5EF4-FFF2-40B4-BE49-F238E27FC236}">
                <a16:creationId xmlns:a16="http://schemas.microsoft.com/office/drawing/2014/main" id="{D9825128-E02B-4CDE-9DC4-8186ED720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0670" y="3247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4" presetClass="emph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DEBDB3-A6DB-4446-A7B8-02313ACA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964" y="5666154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CONTEXT LEVEL DIAGRAM</a:t>
            </a:r>
          </a:p>
        </p:txBody>
      </p:sp>
      <p:pic>
        <p:nvPicPr>
          <p:cNvPr id="6" name="CLD audio">
            <a:hlinkClick r:id="" action="ppaction://media"/>
            <a:extLst>
              <a:ext uri="{FF2B5EF4-FFF2-40B4-BE49-F238E27FC236}">
                <a16:creationId xmlns:a16="http://schemas.microsoft.com/office/drawing/2014/main" id="{41BC4A42-F137-4EDE-B286-AE802CAD9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5343" y="488633"/>
            <a:ext cx="487363" cy="487363"/>
          </a:xfrm>
          <a:prstGeom prst="rect">
            <a:avLst/>
          </a:prstGeom>
        </p:spPr>
      </p:pic>
      <p:pic>
        <p:nvPicPr>
          <p:cNvPr id="19" name="Picture 1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4929BF5-907F-40CB-A0E3-46330E32F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9" y="391477"/>
            <a:ext cx="7848600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6" presetClass="emph" presetSubtype="0" fill="hold" grpId="0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994B-F4F5-4170-BA95-528C7C4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5298"/>
            <a:ext cx="6541613" cy="737937"/>
          </a:xfrm>
        </p:spPr>
        <p:txBody>
          <a:bodyPr/>
          <a:lstStyle/>
          <a:p>
            <a:r>
              <a:rPr lang="en-ZA" dirty="0"/>
              <a:t>LEVEL 0 DATA 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2DEC8-7864-44C4-939D-5C44EDDDE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647" y="0"/>
            <a:ext cx="5047097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8813B0-DA00-4FC1-AE7C-506A20F38F0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33.41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6032500"/>
            <a:ext cx="66118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61"/>
    </mc:Choice>
    <mc:Fallback xmlns="">
      <p:transition spd="slow" advTm="40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numSld="999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BCB6-AC4C-4390-B4A1-0123C81A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79249" cy="791852"/>
          </a:xfrm>
        </p:spPr>
        <p:txBody>
          <a:bodyPr/>
          <a:lstStyle/>
          <a:p>
            <a:r>
              <a:rPr lang="en-ZA" dirty="0"/>
              <a:t>PART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C2C7B-9CE7-4A73-8EF4-667E6EE25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914"/>
          <a:stretch/>
        </p:blipFill>
        <p:spPr>
          <a:xfrm>
            <a:off x="464046" y="793310"/>
            <a:ext cx="8604539" cy="52713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7B2939-A645-4714-940A-54E7B3825B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94.9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53569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7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1"/>
    </mc:Choice>
    <mc:Fallback xmlns="">
      <p:transition spd="slow" advTm="42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415</Words>
  <Application>Microsoft Office PowerPoint</Application>
  <PresentationFormat>Widescreen</PresentationFormat>
  <Paragraphs>142</Paragraphs>
  <Slides>16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SHANGRILA SPA</vt:lpstr>
      <vt:lpstr>AGENDA</vt:lpstr>
      <vt:lpstr>CLIENT INFORMATION</vt:lpstr>
      <vt:lpstr>CURRENT VS PROPOSED SYSTEM</vt:lpstr>
      <vt:lpstr>PowerPoint Presentation</vt:lpstr>
      <vt:lpstr>LIST OF FEATURES</vt:lpstr>
      <vt:lpstr>CONTEXT LEVEL DIAGRAM</vt:lpstr>
      <vt:lpstr>LEVEL 0 DATA FLOW DIAGRAM</vt:lpstr>
      <vt:lpstr>PART 1</vt:lpstr>
      <vt:lpstr>PART 2</vt:lpstr>
      <vt:lpstr>ENTITY RELATIONSHIP DIAGRAMS </vt:lpstr>
      <vt:lpstr>SYSTEM GUI</vt:lpstr>
      <vt:lpstr>SYSTEM GUI</vt:lpstr>
      <vt:lpstr>PROPOSED GUI FEATURE </vt:lpstr>
      <vt:lpstr>Version Control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SHANGRI LA SPA</dc:title>
  <dc:creator>Mikara Pather</dc:creator>
  <cp:lastModifiedBy>Kiara Nayager (218001947)</cp:lastModifiedBy>
  <cp:revision>42</cp:revision>
  <dcterms:created xsi:type="dcterms:W3CDTF">2020-05-18T15:45:55Z</dcterms:created>
  <dcterms:modified xsi:type="dcterms:W3CDTF">2020-06-09T15:59:13Z</dcterms:modified>
</cp:coreProperties>
</file>